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51ST ST / CAMERON RD
Intersection ID: 5160982
Cardinal Direction: N
Work Order ID: SG-20658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58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51ST ST / CAMERON RD
Intersection ID: 5160982
Cardinal Direction: S
Work Order ID: SG-20658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Turning Vehicle Yield To Ped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Right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58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51ST ST / CAMERON RD
Intersection ID: 5160982
Cardinal Direction: E
Work Order ID: SG-20658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Turning Vehicle Yield To Ped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58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51ST ST / CAMERON RD
Intersection ID: 5160982
Cardinal Direction: W
Work Order ID: SG-20658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